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notesMasterIdLst>
    <p:notesMasterId r:id="rId3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2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ntao\Desktop\project3136859-381686\PPT\oxidejs-roadshow-review-2026-08-12-round8\images\S3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中国海洋大学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OxideJS：面向AI Agent的轻量级执行引擎</dc:title>
  <dc:subject>OxideJS 路演答辩</dc:subject>
  <dc:creator>中国海洋大学爱特每羊队</dc:creator>
  <cp:lastModifiedBy>中国海洋大学爱特每羊队</cp:lastModifiedBy>
  <cp:revision>1</cp:revision>
  <dcterms:created xsi:type="dcterms:W3CDTF">2026-08-12T12:47:09Z</dcterms:created>
  <dcterms:modified xsi:type="dcterms:W3CDTF">2026-08-12T12:47:09Z</dcterms:modified>
</cp:coreProperties>
</file>