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65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9A539E-152D-4D8B-B934-6B3BBB2F417A}" type="datetimeFigureOut">
              <a:rPr lang="zh-CN" altLang="en-US" smtClean="0"/>
              <a:t>2026/6/30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F6ECEA-A561-46C9-9ACD-7CF7FD7ABD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192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6ECEA-A561-46C9-9ACD-7CF7FD7ABDF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380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0CC8DFFF-69FA-6C06-B746-B0EB49791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宽屏</PresentationFormat>
  <Paragraphs>1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等线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Wentao</dc:creator>
  <cp:keywords/>
  <dc:description>generated using python-pptx</dc:description>
  <cp:lastModifiedBy>Wentao</cp:lastModifiedBy>
  <cp:revision>5</cp:revision>
  <dcterms:created xsi:type="dcterms:W3CDTF">2013-01-27T09:14:16Z</dcterms:created>
  <dcterms:modified xsi:type="dcterms:W3CDTF">2026-06-30T15:39:59Z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2026-06-30T15:29:46Z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3fae58c4-c9c5-4996-803f-77696263fc62</vt:lpwstr>
  </property>
  <property fmtid="{D5CDD505-2E9C-101B-9397-08002B2CF9AE}" pid="7" name="MSIP_Label_defa4170-0d19-0005-0004-bc88714345d2_ActionId">
    <vt:lpwstr>39855cd3-3b7b-478c-9963-1d3aaae897fb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